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51EE-F7A9-455B-ACC3-9F7D09F5FEF2}" type="datetimeFigureOut">
              <a:rPr lang="pt-BR" smtClean="0"/>
              <a:t>31/03/2017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57A34-6767-4BA8-9782-5D431B7846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3364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51EE-F7A9-455B-ACC3-9F7D09F5FEF2}" type="datetimeFigureOut">
              <a:rPr lang="pt-BR" smtClean="0"/>
              <a:t>31/03/2017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57A34-6767-4BA8-9782-5D431B7846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3721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51EE-F7A9-455B-ACC3-9F7D09F5FEF2}" type="datetimeFigureOut">
              <a:rPr lang="pt-BR" smtClean="0"/>
              <a:t>31/03/2017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57A34-6767-4BA8-9782-5D431B7846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4094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51EE-F7A9-455B-ACC3-9F7D09F5FEF2}" type="datetimeFigureOut">
              <a:rPr lang="pt-BR" smtClean="0"/>
              <a:t>31/03/2017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57A34-6767-4BA8-9782-5D431B7846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7313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51EE-F7A9-455B-ACC3-9F7D09F5FEF2}" type="datetimeFigureOut">
              <a:rPr lang="pt-BR" smtClean="0"/>
              <a:t>31/03/2017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57A34-6767-4BA8-9782-5D431B7846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7869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51EE-F7A9-455B-ACC3-9F7D09F5FEF2}" type="datetimeFigureOut">
              <a:rPr lang="pt-BR" smtClean="0"/>
              <a:t>31/03/2017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57A34-6767-4BA8-9782-5D431B7846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7815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51EE-F7A9-455B-ACC3-9F7D09F5FEF2}" type="datetimeFigureOut">
              <a:rPr lang="pt-BR" smtClean="0"/>
              <a:t>31/03/2017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57A34-6767-4BA8-9782-5D431B7846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8841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51EE-F7A9-455B-ACC3-9F7D09F5FEF2}" type="datetimeFigureOut">
              <a:rPr lang="pt-BR" smtClean="0"/>
              <a:t>31/03/2017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57A34-6767-4BA8-9782-5D431B7846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2094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51EE-F7A9-455B-ACC3-9F7D09F5FEF2}" type="datetimeFigureOut">
              <a:rPr lang="pt-BR" smtClean="0"/>
              <a:t>31/03/2017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57A34-6767-4BA8-9782-5D431B7846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4051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51EE-F7A9-455B-ACC3-9F7D09F5FEF2}" type="datetimeFigureOut">
              <a:rPr lang="pt-BR" smtClean="0"/>
              <a:t>31/03/2017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57A34-6767-4BA8-9782-5D431B7846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0138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51EE-F7A9-455B-ACC3-9F7D09F5FEF2}" type="datetimeFigureOut">
              <a:rPr lang="pt-BR" smtClean="0"/>
              <a:t>31/03/2017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57A34-6767-4BA8-9782-5D431B7846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6693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F51EE-F7A9-455B-ACC3-9F7D09F5FEF2}" type="datetimeFigureOut">
              <a:rPr lang="pt-BR" smtClean="0"/>
              <a:t>31/03/2017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57A34-6767-4BA8-9782-5D431B7846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5879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pt-BR" sz="4800" b="1" dirty="0" smtClean="0"/>
              <a:t>TÍTULO: </a:t>
            </a:r>
            <a:r>
              <a:rPr lang="pt-BR" sz="4800" dirty="0" smtClean="0"/>
              <a:t>subtítulo se houver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en-US" sz="2800" b="1" dirty="0" smtClean="0"/>
              <a:t>TITLE</a:t>
            </a:r>
            <a:r>
              <a:rPr lang="en-US" sz="2800" b="1" dirty="0"/>
              <a:t>:</a:t>
            </a:r>
            <a:r>
              <a:rPr lang="en-US" sz="2800" dirty="0"/>
              <a:t> subtitle if any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4268688"/>
            <a:ext cx="6400800" cy="2184648"/>
          </a:xfrm>
        </p:spPr>
        <p:txBody>
          <a:bodyPr>
            <a:normAutofit fontScale="85000" lnSpcReduction="20000"/>
          </a:bodyPr>
          <a:lstStyle/>
          <a:p>
            <a:r>
              <a:rPr lang="pt-BR" dirty="0" smtClean="0">
                <a:solidFill>
                  <a:schemeClr val="tx1"/>
                </a:solidFill>
              </a:rPr>
              <a:t>Nome e SOBRENOME</a:t>
            </a:r>
          </a:p>
          <a:p>
            <a:r>
              <a:rPr lang="pt-BR" dirty="0" smtClean="0">
                <a:solidFill>
                  <a:schemeClr val="tx1"/>
                </a:solidFill>
              </a:rPr>
              <a:t>Nome e SOBRENOME (em caso de dupla)</a:t>
            </a:r>
          </a:p>
          <a:p>
            <a:endParaRPr lang="pt-BR" dirty="0" smtClean="0">
              <a:solidFill>
                <a:schemeClr val="tx1"/>
              </a:solidFill>
            </a:endParaRPr>
          </a:p>
          <a:p>
            <a:r>
              <a:rPr lang="pt-BR" dirty="0" smtClean="0">
                <a:solidFill>
                  <a:schemeClr val="tx1"/>
                </a:solidFill>
              </a:rPr>
              <a:t>Nome da IES | </a:t>
            </a:r>
            <a:r>
              <a:rPr lang="pt-BR" dirty="0" err="1" smtClean="0">
                <a:solidFill>
                  <a:schemeClr val="tx1"/>
                </a:solidFill>
              </a:rPr>
              <a:t>University</a:t>
            </a:r>
            <a:endParaRPr lang="pt-BR" dirty="0" smtClean="0">
              <a:solidFill>
                <a:schemeClr val="tx1"/>
              </a:solidFill>
            </a:endParaRPr>
          </a:p>
          <a:p>
            <a:r>
              <a:rPr lang="pt-BR" dirty="0" smtClean="0">
                <a:solidFill>
                  <a:schemeClr val="tx1"/>
                </a:solidFill>
              </a:rPr>
              <a:t>País | Country</a:t>
            </a:r>
            <a:endParaRPr lang="pt-BR" dirty="0">
              <a:solidFill>
                <a:schemeClr val="tx1"/>
              </a:solidFill>
            </a:endParaRPr>
          </a:p>
          <a:p>
            <a:endParaRPr lang="pt-BR" dirty="0"/>
          </a:p>
        </p:txBody>
      </p:sp>
      <p:pic>
        <p:nvPicPr>
          <p:cNvPr id="4" name="Imagem 3" descr="Imagem relacionada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72000" cy="1057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m 4" descr="Imagem relacionada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572000" y="0"/>
            <a:ext cx="4572000" cy="1057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m 5"/>
          <p:cNvPicPr/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14" t="25076" r="38512" b="28701"/>
          <a:stretch/>
        </p:blipFill>
        <p:spPr bwMode="auto">
          <a:xfrm>
            <a:off x="3196406" y="-99392"/>
            <a:ext cx="2743746" cy="140960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86142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Imagem relacionada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72000" cy="1057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m 4" descr="Imagem relacionada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572000" y="0"/>
            <a:ext cx="4572000" cy="1057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m 5"/>
          <p:cNvPicPr/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14" t="25076" r="38512" b="28701"/>
          <a:stretch/>
        </p:blipFill>
        <p:spPr bwMode="auto">
          <a:xfrm>
            <a:off x="3196406" y="-99392"/>
            <a:ext cx="2743746" cy="140960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Título 8"/>
          <p:cNvSpPr>
            <a:spLocks noGrp="1"/>
          </p:cNvSpPr>
          <p:nvPr>
            <p:ph type="title"/>
          </p:nvPr>
        </p:nvSpPr>
        <p:spPr>
          <a:xfrm>
            <a:off x="453479" y="1196752"/>
            <a:ext cx="8229600" cy="1143000"/>
          </a:xfrm>
        </p:spPr>
        <p:txBody>
          <a:bodyPr/>
          <a:lstStyle/>
          <a:p>
            <a:pPr algn="r"/>
            <a:r>
              <a:rPr lang="pt-BR" b="1" dirty="0" smtClean="0"/>
              <a:t>INTRODUÇÃO</a:t>
            </a:r>
            <a:endParaRPr lang="pt-BR" dirty="0"/>
          </a:p>
        </p:txBody>
      </p:sp>
      <p:sp>
        <p:nvSpPr>
          <p:cNvPr id="10" name="Espaço Reservado para Conteúdo 9"/>
          <p:cNvSpPr>
            <a:spLocks noGrp="1"/>
          </p:cNvSpPr>
          <p:nvPr>
            <p:ph idx="1"/>
          </p:nvPr>
        </p:nvSpPr>
        <p:spPr>
          <a:xfrm>
            <a:off x="453479" y="2492896"/>
            <a:ext cx="8229600" cy="4343819"/>
          </a:xfrm>
        </p:spPr>
        <p:txBody>
          <a:bodyPr/>
          <a:lstStyle/>
          <a:p>
            <a:r>
              <a:rPr lang="pt-BR" dirty="0" err="1" smtClean="0"/>
              <a:t>Xxx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40447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Imagem relacionada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72000" cy="1057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m 4" descr="Imagem relacionada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572000" y="0"/>
            <a:ext cx="4572000" cy="1057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m 5"/>
          <p:cNvPicPr/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14" t="25076" r="38512" b="28701"/>
          <a:stretch/>
        </p:blipFill>
        <p:spPr bwMode="auto">
          <a:xfrm>
            <a:off x="3196406" y="-99392"/>
            <a:ext cx="2743746" cy="140960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Título 8"/>
          <p:cNvSpPr>
            <a:spLocks noGrp="1"/>
          </p:cNvSpPr>
          <p:nvPr>
            <p:ph type="title"/>
          </p:nvPr>
        </p:nvSpPr>
        <p:spPr>
          <a:xfrm>
            <a:off x="453479" y="1196752"/>
            <a:ext cx="8229600" cy="1143000"/>
          </a:xfrm>
        </p:spPr>
        <p:txBody>
          <a:bodyPr/>
          <a:lstStyle/>
          <a:p>
            <a:pPr algn="r"/>
            <a:r>
              <a:rPr lang="pt-BR" b="1" dirty="0"/>
              <a:t>OBJETIVOS</a:t>
            </a:r>
            <a:endParaRPr lang="pt-BR" dirty="0"/>
          </a:p>
        </p:txBody>
      </p:sp>
      <p:sp>
        <p:nvSpPr>
          <p:cNvPr id="10" name="Espaço Reservado para Conteúdo 9"/>
          <p:cNvSpPr>
            <a:spLocks noGrp="1"/>
          </p:cNvSpPr>
          <p:nvPr>
            <p:ph idx="1"/>
          </p:nvPr>
        </p:nvSpPr>
        <p:spPr>
          <a:xfrm>
            <a:off x="453479" y="2492896"/>
            <a:ext cx="8229600" cy="4343819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pt-BR" dirty="0" err="1" smtClean="0"/>
              <a:t>Xxx</a:t>
            </a:r>
            <a:r>
              <a:rPr lang="pt-BR" dirty="0" smtClean="0"/>
              <a:t>;</a:t>
            </a:r>
          </a:p>
          <a:p>
            <a:pPr>
              <a:buFont typeface="Wingdings" pitchFamily="2" charset="2"/>
              <a:buChar char="ü"/>
            </a:pPr>
            <a:r>
              <a:rPr lang="pt-BR" dirty="0" err="1" smtClean="0"/>
              <a:t>Xxx</a:t>
            </a:r>
            <a:r>
              <a:rPr lang="pt-BR" dirty="0" smtClean="0"/>
              <a:t>;</a:t>
            </a:r>
          </a:p>
          <a:p>
            <a:pPr>
              <a:buFont typeface="Wingdings" pitchFamily="2" charset="2"/>
              <a:buChar char="ü"/>
            </a:pPr>
            <a:r>
              <a:rPr lang="pt-BR" dirty="0" err="1" smtClean="0"/>
              <a:t>Xxx</a:t>
            </a:r>
            <a:r>
              <a:rPr lang="pt-BR" dirty="0" smtClean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116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Imagem relacionada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72000" cy="1057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m 4" descr="Imagem relacionada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572000" y="0"/>
            <a:ext cx="4572000" cy="1057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m 5"/>
          <p:cNvPicPr/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14" t="25076" r="38512" b="28701"/>
          <a:stretch/>
        </p:blipFill>
        <p:spPr bwMode="auto">
          <a:xfrm>
            <a:off x="3196406" y="-99392"/>
            <a:ext cx="2743746" cy="140960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Título 8"/>
          <p:cNvSpPr>
            <a:spLocks noGrp="1"/>
          </p:cNvSpPr>
          <p:nvPr>
            <p:ph type="title"/>
          </p:nvPr>
        </p:nvSpPr>
        <p:spPr>
          <a:xfrm>
            <a:off x="453479" y="1196752"/>
            <a:ext cx="8229600" cy="1143000"/>
          </a:xfrm>
        </p:spPr>
        <p:txBody>
          <a:bodyPr/>
          <a:lstStyle/>
          <a:p>
            <a:pPr algn="r"/>
            <a:r>
              <a:rPr lang="pt-BR" b="1" dirty="0"/>
              <a:t>METODOLOGIA</a:t>
            </a:r>
            <a:endParaRPr lang="pt-BR" dirty="0"/>
          </a:p>
        </p:txBody>
      </p:sp>
      <p:sp>
        <p:nvSpPr>
          <p:cNvPr id="10" name="Espaço Reservado para Conteúdo 9"/>
          <p:cNvSpPr>
            <a:spLocks noGrp="1"/>
          </p:cNvSpPr>
          <p:nvPr>
            <p:ph idx="1"/>
          </p:nvPr>
        </p:nvSpPr>
        <p:spPr>
          <a:xfrm>
            <a:off x="453479" y="2492896"/>
            <a:ext cx="8229600" cy="4343819"/>
          </a:xfrm>
        </p:spPr>
        <p:txBody>
          <a:bodyPr/>
          <a:lstStyle/>
          <a:p>
            <a:r>
              <a:rPr lang="pt-BR" dirty="0" err="1" smtClean="0"/>
              <a:t>Xxx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00655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Imagem relacionada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72000" cy="1057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m 4" descr="Imagem relacionada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572000" y="0"/>
            <a:ext cx="4572000" cy="1057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m 5"/>
          <p:cNvPicPr/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14" t="25076" r="38512" b="28701"/>
          <a:stretch/>
        </p:blipFill>
        <p:spPr bwMode="auto">
          <a:xfrm>
            <a:off x="3196406" y="-99392"/>
            <a:ext cx="2743746" cy="140960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Título 8"/>
          <p:cNvSpPr>
            <a:spLocks noGrp="1"/>
          </p:cNvSpPr>
          <p:nvPr>
            <p:ph type="title"/>
          </p:nvPr>
        </p:nvSpPr>
        <p:spPr>
          <a:xfrm>
            <a:off x="453479" y="1196752"/>
            <a:ext cx="8229600" cy="1143000"/>
          </a:xfrm>
        </p:spPr>
        <p:txBody>
          <a:bodyPr/>
          <a:lstStyle/>
          <a:p>
            <a:pPr algn="r"/>
            <a:r>
              <a:rPr lang="pt-BR" b="1" dirty="0"/>
              <a:t>ANÁLISE</a:t>
            </a:r>
            <a:endParaRPr lang="pt-BR" dirty="0"/>
          </a:p>
        </p:txBody>
      </p:sp>
      <p:sp>
        <p:nvSpPr>
          <p:cNvPr id="10" name="Espaço Reservado para Conteúdo 9"/>
          <p:cNvSpPr>
            <a:spLocks noGrp="1"/>
          </p:cNvSpPr>
          <p:nvPr>
            <p:ph idx="1"/>
          </p:nvPr>
        </p:nvSpPr>
        <p:spPr>
          <a:xfrm>
            <a:off x="453479" y="2492896"/>
            <a:ext cx="8229600" cy="4343819"/>
          </a:xfrm>
        </p:spPr>
        <p:txBody>
          <a:bodyPr/>
          <a:lstStyle/>
          <a:p>
            <a:r>
              <a:rPr lang="pt-BR" dirty="0" err="1" smtClean="0"/>
              <a:t>Xxx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18639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Imagem relacionada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72000" cy="1057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m 4" descr="Imagem relacionada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572000" y="0"/>
            <a:ext cx="4572000" cy="1057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m 5"/>
          <p:cNvPicPr/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14" t="25076" r="38512" b="28701"/>
          <a:stretch/>
        </p:blipFill>
        <p:spPr bwMode="auto">
          <a:xfrm>
            <a:off x="3196406" y="-99392"/>
            <a:ext cx="2743746" cy="140960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Título 8"/>
          <p:cNvSpPr>
            <a:spLocks noGrp="1"/>
          </p:cNvSpPr>
          <p:nvPr>
            <p:ph type="title"/>
          </p:nvPr>
        </p:nvSpPr>
        <p:spPr>
          <a:xfrm>
            <a:off x="453479" y="1196752"/>
            <a:ext cx="8229600" cy="1143000"/>
          </a:xfrm>
        </p:spPr>
        <p:txBody>
          <a:bodyPr/>
          <a:lstStyle/>
          <a:p>
            <a:pPr algn="r"/>
            <a:r>
              <a:rPr lang="pt-BR" b="1" dirty="0"/>
              <a:t>CONCLUSÃO</a:t>
            </a:r>
            <a:endParaRPr lang="pt-BR" dirty="0"/>
          </a:p>
        </p:txBody>
      </p:sp>
      <p:sp>
        <p:nvSpPr>
          <p:cNvPr id="10" name="Espaço Reservado para Conteúdo 9"/>
          <p:cNvSpPr>
            <a:spLocks noGrp="1"/>
          </p:cNvSpPr>
          <p:nvPr>
            <p:ph idx="1"/>
          </p:nvPr>
        </p:nvSpPr>
        <p:spPr>
          <a:xfrm>
            <a:off x="453479" y="2492896"/>
            <a:ext cx="8229600" cy="4343819"/>
          </a:xfrm>
        </p:spPr>
        <p:txBody>
          <a:bodyPr/>
          <a:lstStyle/>
          <a:p>
            <a:r>
              <a:rPr lang="pt-BR" dirty="0" err="1" smtClean="0"/>
              <a:t>Xxx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2734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40</Words>
  <Application>Microsoft Office PowerPoint</Application>
  <PresentationFormat>Apresentação na tela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TÍTULO: subtítulo se houver TITLE: subtitle if any </vt:lpstr>
      <vt:lpstr>INTRODUÇÃO</vt:lpstr>
      <vt:lpstr>OBJETIVOS</vt:lpstr>
      <vt:lpstr>METODOLOGIA</vt:lpstr>
      <vt:lpstr>ANÁLISE</vt:lpstr>
      <vt:lpstr>CONCLUSÃO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TÍTULO: subtítulo se houver TITLE: subtitle if any</dc:title>
  <dc:creator>flávia</dc:creator>
  <cp:lastModifiedBy>flávia</cp:lastModifiedBy>
  <cp:revision>2</cp:revision>
  <dcterms:created xsi:type="dcterms:W3CDTF">2017-03-31T13:14:43Z</dcterms:created>
  <dcterms:modified xsi:type="dcterms:W3CDTF">2017-03-31T13:28:47Z</dcterms:modified>
</cp:coreProperties>
</file>